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72" r:id="rId2"/>
    <p:sldId id="274" r:id="rId3"/>
    <p:sldId id="271" r:id="rId4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50"/>
    <p:restoredTop sz="94697"/>
  </p:normalViewPr>
  <p:slideViewPr>
    <p:cSldViewPr>
      <p:cViewPr varScale="1">
        <p:scale>
          <a:sx n="85" d="100"/>
          <a:sy n="85" d="100"/>
        </p:scale>
        <p:origin x="2152" y="1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E54542-2FA2-4862-A3FA-390CF1B9A2BB}" type="datetimeFigureOut">
              <a:rPr lang="zh-CN" altLang="en-US" smtClean="0"/>
              <a:t>16/3/17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8D9019-5F46-4641-AF06-88ED939FF0D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039051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9C222-B62F-499F-A59F-5A46A1CE87BD}" type="datetimeFigureOut">
              <a:rPr lang="zh-CN" altLang="en-US" smtClean="0"/>
              <a:t>16/3/17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71F25-86AC-463D-BE97-8185F1C6671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865318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9C222-B62F-499F-A59F-5A46A1CE87BD}" type="datetimeFigureOut">
              <a:rPr lang="zh-CN" altLang="en-US" smtClean="0"/>
              <a:t>16/3/17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71F25-86AC-463D-BE97-8185F1C6671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653370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9C222-B62F-499F-A59F-5A46A1CE87BD}" type="datetimeFigureOut">
              <a:rPr lang="zh-CN" altLang="en-US" smtClean="0"/>
              <a:t>16/3/17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71F25-86AC-463D-BE97-8185F1C6671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072564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9C222-B62F-499F-A59F-5A46A1CE87BD}" type="datetimeFigureOut">
              <a:rPr lang="zh-CN" altLang="en-US" smtClean="0"/>
              <a:t>16/3/17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71F25-86AC-463D-BE97-8185F1C6671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805202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9C222-B62F-499F-A59F-5A46A1CE87BD}" type="datetimeFigureOut">
              <a:rPr lang="zh-CN" altLang="en-US" smtClean="0"/>
              <a:t>16/3/17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71F25-86AC-463D-BE97-8185F1C6671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539062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9C222-B62F-499F-A59F-5A46A1CE87BD}" type="datetimeFigureOut">
              <a:rPr lang="zh-CN" altLang="en-US" smtClean="0"/>
              <a:t>16/3/17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71F25-86AC-463D-BE97-8185F1C6671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590248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9C222-B62F-499F-A59F-5A46A1CE87BD}" type="datetimeFigureOut">
              <a:rPr lang="zh-CN" altLang="en-US" smtClean="0"/>
              <a:t>16/3/17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71F25-86AC-463D-BE97-8185F1C6671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13587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9C222-B62F-499F-A59F-5A46A1CE87BD}" type="datetimeFigureOut">
              <a:rPr lang="zh-CN" altLang="en-US" smtClean="0"/>
              <a:t>16/3/17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71F25-86AC-463D-BE97-8185F1C6671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435632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9C222-B62F-499F-A59F-5A46A1CE87BD}" type="datetimeFigureOut">
              <a:rPr lang="zh-CN" altLang="en-US" smtClean="0"/>
              <a:t>16/3/17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71F25-86AC-463D-BE97-8185F1C6671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365484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9C222-B62F-499F-A59F-5A46A1CE87BD}" type="datetimeFigureOut">
              <a:rPr lang="zh-CN" altLang="en-US" smtClean="0"/>
              <a:t>16/3/17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71F25-86AC-463D-BE97-8185F1C6671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561479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9C222-B62F-499F-A59F-5A46A1CE87BD}" type="datetimeFigureOut">
              <a:rPr lang="zh-CN" altLang="en-US" smtClean="0"/>
              <a:t>16/3/17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71F25-86AC-463D-BE97-8185F1C6671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431933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F9C222-B62F-499F-A59F-5A46A1CE87BD}" type="datetimeFigureOut">
              <a:rPr lang="zh-CN" altLang="en-US" smtClean="0"/>
              <a:t>16/3/17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471F25-86AC-463D-BE97-8185F1C6671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734843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jpg"/><Relationship Id="rId3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3.jpeg"/><Relationship Id="rId3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512" y="131636"/>
            <a:ext cx="8229600" cy="1143000"/>
          </a:xfrm>
        </p:spPr>
        <p:txBody>
          <a:bodyPr/>
          <a:lstStyle/>
          <a:p>
            <a:r>
              <a:rPr lang="zh-CN" altLang="en-US" dirty="0" smtClean="0"/>
              <a:t>走进交响乐 相约音乐厅</a:t>
            </a:r>
            <a:endParaRPr lang="zh-CN" altLang="en-US" dirty="0"/>
          </a:p>
        </p:txBody>
      </p:sp>
      <p:pic>
        <p:nvPicPr>
          <p:cNvPr id="10" name="内容占位符 9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6056" y="1800849"/>
            <a:ext cx="2541032" cy="3635256"/>
          </a:xfrm>
        </p:spPr>
      </p:pic>
      <p:sp>
        <p:nvSpPr>
          <p:cNvPr id="8" name="矩形 7"/>
          <p:cNvSpPr/>
          <p:nvPr/>
        </p:nvSpPr>
        <p:spPr>
          <a:xfrm>
            <a:off x="614402" y="4651976"/>
            <a:ext cx="324036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zh-CN" altLang="en-US" dirty="0"/>
              <a:t>北德广播</a:t>
            </a:r>
            <a:r>
              <a:rPr lang="zh-CN" altLang="en-US" dirty="0" smtClean="0"/>
              <a:t>交响乐团</a:t>
            </a:r>
            <a:endParaRPr lang="en-US" altLang="zh-CN" dirty="0" smtClean="0"/>
          </a:p>
          <a:p>
            <a:pPr lvl="0"/>
            <a:r>
              <a:rPr lang="en-US" altLang="zh-CN" dirty="0" smtClean="0"/>
              <a:t>Stefan </a:t>
            </a:r>
            <a:r>
              <a:rPr lang="en-US" altLang="zh-CN" dirty="0"/>
              <a:t>Wagner </a:t>
            </a:r>
            <a:r>
              <a:rPr lang="zh-CN" altLang="zh-CN" dirty="0"/>
              <a:t>斯蒂凡·瓦格纳</a:t>
            </a:r>
          </a:p>
          <a:p>
            <a:r>
              <a:rPr lang="zh-CN" altLang="zh-CN" dirty="0"/>
              <a:t>小提琴，乐队</a:t>
            </a:r>
            <a:r>
              <a:rPr lang="zh-CN" altLang="zh-CN" dirty="0" smtClean="0"/>
              <a:t>首席</a:t>
            </a:r>
            <a:endParaRPr lang="zh-CN" altLang="zh-CN" dirty="0"/>
          </a:p>
        </p:txBody>
      </p:sp>
      <p:sp>
        <p:nvSpPr>
          <p:cNvPr id="9" name="矩形 8"/>
          <p:cNvSpPr/>
          <p:nvPr/>
        </p:nvSpPr>
        <p:spPr>
          <a:xfrm>
            <a:off x="472250" y="1309426"/>
            <a:ext cx="324036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zh-CN" altLang="en-US" sz="2800" b="1" dirty="0" smtClean="0">
                <a:solidFill>
                  <a:srgbClr val="0070C0"/>
                </a:solidFill>
              </a:rPr>
              <a:t>特别嘉宾</a:t>
            </a:r>
            <a:endParaRPr lang="zh-CN" altLang="zh-CN" sz="2800" b="1" dirty="0">
              <a:solidFill>
                <a:srgbClr val="0070C0"/>
              </a:solidFill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5076056" y="5548064"/>
            <a:ext cx="367240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zh-CN" altLang="en-US" dirty="0"/>
              <a:t>北德广播交响乐团</a:t>
            </a:r>
            <a:endParaRPr lang="en-US" altLang="zh-CN" dirty="0"/>
          </a:p>
          <a:p>
            <a:pPr lvl="0"/>
            <a:r>
              <a:rPr lang="en-US" altLang="zh-CN" dirty="0" err="1"/>
              <a:t>Kalev</a:t>
            </a:r>
            <a:r>
              <a:rPr lang="en-US" altLang="zh-CN" dirty="0"/>
              <a:t> </a:t>
            </a:r>
            <a:r>
              <a:rPr lang="en-US" altLang="zh-CN" dirty="0" err="1"/>
              <a:t>Kuljus</a:t>
            </a:r>
            <a:r>
              <a:rPr lang="en-US" altLang="zh-CN" dirty="0"/>
              <a:t> </a:t>
            </a:r>
            <a:r>
              <a:rPr lang="zh-CN" altLang="zh-CN" dirty="0"/>
              <a:t>卡列夫·库尔祖斯</a:t>
            </a:r>
          </a:p>
          <a:p>
            <a:r>
              <a:rPr lang="zh-CN" altLang="zh-CN" dirty="0"/>
              <a:t>双簧管，双簧管首席</a:t>
            </a:r>
          </a:p>
        </p:txBody>
      </p:sp>
      <p:pic>
        <p:nvPicPr>
          <p:cNvPr id="12" name="图片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514" y="2272295"/>
            <a:ext cx="3817684" cy="21379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84679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512" y="131636"/>
            <a:ext cx="8229600" cy="1143000"/>
          </a:xfrm>
        </p:spPr>
        <p:txBody>
          <a:bodyPr/>
          <a:lstStyle/>
          <a:p>
            <a:r>
              <a:rPr lang="zh-CN" altLang="en-US" dirty="0" smtClean="0"/>
              <a:t>走进交响乐 相约音乐厅</a:t>
            </a:r>
            <a:endParaRPr lang="zh-CN" altLang="en-US" dirty="0"/>
          </a:p>
        </p:txBody>
      </p:sp>
      <p:sp>
        <p:nvSpPr>
          <p:cNvPr id="8" name="矩形 7"/>
          <p:cNvSpPr/>
          <p:nvPr/>
        </p:nvSpPr>
        <p:spPr>
          <a:xfrm>
            <a:off x="834226" y="5779356"/>
            <a:ext cx="27363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zh-CN" altLang="en-US" b="1" dirty="0" smtClean="0"/>
              <a:t>青衣：肖迪</a:t>
            </a:r>
            <a:endParaRPr lang="zh-CN" altLang="zh-CN" b="1" dirty="0"/>
          </a:p>
        </p:txBody>
      </p:sp>
      <p:sp>
        <p:nvSpPr>
          <p:cNvPr id="11" name="矩形 10"/>
          <p:cNvSpPr/>
          <p:nvPr/>
        </p:nvSpPr>
        <p:spPr>
          <a:xfrm>
            <a:off x="4860032" y="5779357"/>
            <a:ext cx="35157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zh-CN" altLang="en-US" b="1" dirty="0" smtClean="0"/>
              <a:t>钢琴独奏：王笑晗</a:t>
            </a:r>
            <a:endParaRPr lang="en-US" altLang="zh-CN" b="1" dirty="0" smtClean="0"/>
          </a:p>
          <a:p>
            <a:pPr lvl="0"/>
            <a:endParaRPr lang="zh-CN" altLang="zh-CN" dirty="0"/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7447" y="1465451"/>
            <a:ext cx="2760337" cy="4124997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706" y="1465451"/>
            <a:ext cx="2749648" cy="41249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23636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走进交响乐 相约音乐厅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271934"/>
            <a:ext cx="8507288" cy="5181402"/>
          </a:xfrm>
        </p:spPr>
        <p:txBody>
          <a:bodyPr anchor="t">
            <a:normAutofit lnSpcReduction="10000"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zh-CN" altLang="en-US" sz="2400" dirty="0" smtClean="0"/>
              <a:t>指挥：景换 </a:t>
            </a:r>
            <a:r>
              <a:rPr lang="zh-CN" altLang="en-US" sz="2400" dirty="0"/>
              <a:t> </a:t>
            </a:r>
            <a:r>
              <a:rPr lang="zh-CN" altLang="en-US" sz="2400" dirty="0" smtClean="0"/>
              <a:t>  演奏：广州交响乐团</a:t>
            </a:r>
            <a:endParaRPr lang="en-US" altLang="zh-CN" sz="2400" dirty="0" smtClean="0"/>
          </a:p>
          <a:p>
            <a:pPr marL="0" indent="0" algn="ctr">
              <a:lnSpc>
                <a:spcPct val="150000"/>
              </a:lnSpc>
              <a:buNone/>
            </a:pPr>
            <a:endParaRPr lang="en-US" altLang="zh-CN" sz="2400" dirty="0" smtClean="0"/>
          </a:p>
          <a:p>
            <a:pPr marL="0" indent="0" algn="ctr">
              <a:lnSpc>
                <a:spcPct val="150000"/>
              </a:lnSpc>
              <a:buNone/>
            </a:pPr>
            <a:r>
              <a:rPr lang="zh-CN" altLang="en-US" sz="2400" dirty="0" smtClean="0"/>
              <a:t>巴赫：小提琴</a:t>
            </a:r>
            <a:r>
              <a:rPr lang="zh-CN" altLang="en-US" sz="2400" dirty="0" smtClean="0"/>
              <a:t>与双簧管协奏曲</a:t>
            </a:r>
            <a:r>
              <a:rPr lang="en-US" altLang="zh-CN" sz="2400" dirty="0"/>
              <a:t> </a:t>
            </a:r>
            <a:endParaRPr lang="en-US" altLang="zh-CN" sz="2400" dirty="0" smtClean="0"/>
          </a:p>
          <a:p>
            <a:pPr marL="0" indent="0" algn="ctr">
              <a:buNone/>
            </a:pPr>
            <a:r>
              <a:rPr lang="zh-CN" altLang="en-US" sz="2400" dirty="0" smtClean="0"/>
              <a:t>小提琴：</a:t>
            </a:r>
            <a:r>
              <a:rPr lang="zh-CN" altLang="zh-CN" sz="2400" dirty="0" smtClean="0"/>
              <a:t>斯蒂凡·瓦格纳</a:t>
            </a:r>
            <a:endParaRPr lang="en-US" altLang="zh-CN" sz="2400" dirty="0"/>
          </a:p>
          <a:p>
            <a:pPr marL="0" indent="0" algn="ctr">
              <a:buNone/>
            </a:pPr>
            <a:r>
              <a:rPr lang="zh-CN" altLang="en-US" sz="2400" dirty="0" smtClean="0"/>
              <a:t>双簧管：</a:t>
            </a:r>
            <a:r>
              <a:rPr lang="zh-CN" altLang="zh-CN" sz="2400" dirty="0" smtClean="0"/>
              <a:t>卡列夫·库尔祖斯</a:t>
            </a:r>
            <a:endParaRPr lang="en-US" altLang="zh-CN" sz="2400" dirty="0" smtClean="0"/>
          </a:p>
          <a:p>
            <a:pPr marL="0" indent="0" algn="ctr">
              <a:buNone/>
            </a:pPr>
            <a:endParaRPr lang="en-US" altLang="zh-CN" sz="2400" dirty="0"/>
          </a:p>
          <a:p>
            <a:pPr marL="0" indent="0" algn="ctr">
              <a:buNone/>
            </a:pPr>
            <a:r>
              <a:rPr lang="zh-CN" altLang="en-US" sz="2400" dirty="0" smtClean="0"/>
              <a:t>普罗科菲耶夫：</a:t>
            </a:r>
            <a:r>
              <a:rPr lang="en-US" altLang="zh-CN" sz="2400" dirty="0" smtClean="0"/>
              <a:t>《</a:t>
            </a:r>
            <a:r>
              <a:rPr lang="zh-CN" altLang="en-US" sz="2400" dirty="0" smtClean="0"/>
              <a:t>罗密欧与朱丽叶</a:t>
            </a:r>
            <a:r>
              <a:rPr lang="en-US" altLang="zh-CN" sz="2400" dirty="0" smtClean="0"/>
              <a:t>》</a:t>
            </a:r>
            <a:r>
              <a:rPr lang="zh-CN" altLang="en-US" sz="2400" dirty="0" smtClean="0"/>
              <a:t>组曲</a:t>
            </a:r>
            <a:endParaRPr lang="en-US" altLang="zh-CN" sz="2400" dirty="0" smtClean="0"/>
          </a:p>
          <a:p>
            <a:pPr marL="0" indent="0" algn="ctr">
              <a:buNone/>
            </a:pPr>
            <a:endParaRPr lang="en-US" altLang="zh-CN" sz="2400" dirty="0" smtClean="0"/>
          </a:p>
          <a:p>
            <a:pPr marL="0" indent="0" algn="ctr">
              <a:buNone/>
            </a:pPr>
            <a:r>
              <a:rPr lang="zh-CN" altLang="en-US" sz="2400" dirty="0" smtClean="0"/>
              <a:t>谭盾：</a:t>
            </a:r>
            <a:r>
              <a:rPr lang="en-US" altLang="zh-CN" sz="2400" dirty="0" smtClean="0"/>
              <a:t>《</a:t>
            </a:r>
            <a:r>
              <a:rPr lang="zh-CN" altLang="en-US" sz="2400" dirty="0" smtClean="0"/>
              <a:t>霸王别姬</a:t>
            </a:r>
            <a:r>
              <a:rPr lang="en-US" altLang="zh-CN" sz="2400" dirty="0" smtClean="0"/>
              <a:t>》</a:t>
            </a:r>
          </a:p>
          <a:p>
            <a:pPr marL="0" indent="0" algn="ctr">
              <a:buNone/>
            </a:pPr>
            <a:r>
              <a:rPr lang="zh-CN" altLang="en-US" sz="2400" dirty="0" smtClean="0"/>
              <a:t>青衣：肖迪</a:t>
            </a:r>
            <a:endParaRPr lang="en-US" altLang="zh-CN" sz="2400" dirty="0" smtClean="0"/>
          </a:p>
          <a:p>
            <a:pPr marL="0" lvl="0" indent="0" algn="ctr">
              <a:buNone/>
            </a:pPr>
            <a:r>
              <a:rPr lang="zh-CN" altLang="en-US" sz="2400" dirty="0" smtClean="0"/>
              <a:t>钢琴：</a:t>
            </a:r>
            <a:r>
              <a:rPr lang="zh-CN" altLang="en-US" sz="2400" dirty="0"/>
              <a:t>王笑晗</a:t>
            </a:r>
            <a:endParaRPr lang="en-US" altLang="zh-CN" sz="2400" dirty="0"/>
          </a:p>
        </p:txBody>
      </p:sp>
    </p:spTree>
    <p:extLst>
      <p:ext uri="{BB962C8B-B14F-4D97-AF65-F5344CB8AC3E}">
        <p14:creationId xmlns:p14="http://schemas.microsoft.com/office/powerpoint/2010/main" val="5105872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617</TotalTime>
  <Words>85</Words>
  <Application>Microsoft Macintosh PowerPoint</Application>
  <PresentationFormat>全屏显示(4:3)</PresentationFormat>
  <Paragraphs>23</Paragraphs>
  <Slides>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7" baseType="lpstr">
      <vt:lpstr>Arial</vt:lpstr>
      <vt:lpstr>Calibri</vt:lpstr>
      <vt:lpstr>宋体</vt:lpstr>
      <vt:lpstr>Office 主题​​</vt:lpstr>
      <vt:lpstr>走进交响乐 相约音乐厅</vt:lpstr>
      <vt:lpstr>走进交响乐 相约音乐厅</vt:lpstr>
      <vt:lpstr>走进交响乐 相约音乐厅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2015/16乐季厅团年度工作会议</dc:title>
  <dc:creator>KK</dc:creator>
  <cp:lastModifiedBy>Microsoft Office 用户</cp:lastModifiedBy>
  <cp:revision>55</cp:revision>
  <dcterms:created xsi:type="dcterms:W3CDTF">2016-02-24T03:44:03Z</dcterms:created>
  <dcterms:modified xsi:type="dcterms:W3CDTF">2016-03-16T19:01:02Z</dcterms:modified>
</cp:coreProperties>
</file>